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71" r:id="rId2"/>
    <p:sldId id="273" r:id="rId3"/>
    <p:sldId id="272" r:id="rId4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BDD7EE"/>
    <a:srgbClr val="BDD7EF"/>
    <a:srgbClr val="E287AC"/>
    <a:srgbClr val="F8DBE7"/>
    <a:srgbClr val="F1D5FF"/>
    <a:srgbClr val="FFA398"/>
    <a:srgbClr val="99C1C0"/>
    <a:srgbClr val="C00000"/>
    <a:srgbClr val="D13E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43"/>
    <p:restoredTop sz="96197"/>
  </p:normalViewPr>
  <p:slideViewPr>
    <p:cSldViewPr snapToGrid="0">
      <p:cViewPr varScale="1">
        <p:scale>
          <a:sx n="85" d="100"/>
          <a:sy n="85" d="100"/>
        </p:scale>
        <p:origin x="266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1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02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10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7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3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75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1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5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FC340-4BEE-ED44-826C-0ED8C20F9E24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6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3.emf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12" Type="http://schemas.openxmlformats.org/officeDocument/2006/relationships/image" Target="../media/image12.emf"/><Relationship Id="rId2" Type="http://schemas.openxmlformats.org/officeDocument/2006/relationships/image" Target="../media/image2.emf"/><Relationship Id="rId16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5" Type="http://schemas.openxmlformats.org/officeDocument/2006/relationships/image" Target="../media/image1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Relationship Id="rId1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13" Type="http://schemas.openxmlformats.org/officeDocument/2006/relationships/image" Target="../media/image28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12" Type="http://schemas.openxmlformats.org/officeDocument/2006/relationships/image" Target="../media/image27.emf"/><Relationship Id="rId2" Type="http://schemas.openxmlformats.org/officeDocument/2006/relationships/image" Target="../media/image17.emf"/><Relationship Id="rId16" Type="http://schemas.openxmlformats.org/officeDocument/2006/relationships/image" Target="../media/image3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emf"/><Relationship Id="rId11" Type="http://schemas.openxmlformats.org/officeDocument/2006/relationships/image" Target="../media/image26.emf"/><Relationship Id="rId5" Type="http://schemas.openxmlformats.org/officeDocument/2006/relationships/image" Target="../media/image20.emf"/><Relationship Id="rId15" Type="http://schemas.openxmlformats.org/officeDocument/2006/relationships/image" Target="../media/image30.emf"/><Relationship Id="rId10" Type="http://schemas.openxmlformats.org/officeDocument/2006/relationships/image" Target="../media/image25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Relationship Id="rId14" Type="http://schemas.openxmlformats.org/officeDocument/2006/relationships/image" Target="../media/image2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B79ED55-D882-58C5-7713-A993FCA5B858}"/>
              </a:ext>
            </a:extLst>
          </p:cNvPr>
          <p:cNvCxnSpPr>
            <a:cxnSpLocks/>
          </p:cNvCxnSpPr>
          <p:nvPr/>
        </p:nvCxnSpPr>
        <p:spPr>
          <a:xfrm>
            <a:off x="2927314" y="-41052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6" name="Rectangle 1695">
            <a:extLst>
              <a:ext uri="{FF2B5EF4-FFF2-40B4-BE49-F238E27FC236}">
                <a16:creationId xmlns:a16="http://schemas.microsoft.com/office/drawing/2014/main" id="{BE98FDCA-5215-D7F0-87E2-4A43E3B993B6}"/>
              </a:ext>
            </a:extLst>
          </p:cNvPr>
          <p:cNvSpPr/>
          <p:nvPr/>
        </p:nvSpPr>
        <p:spPr>
          <a:xfrm>
            <a:off x="2928095" y="219450"/>
            <a:ext cx="1063187" cy="182350"/>
          </a:xfrm>
          <a:prstGeom prst="rect">
            <a:avLst/>
          </a:prstGeom>
          <a:solidFill>
            <a:srgbClr val="FFB2D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7" name="Rectangle 1696">
            <a:extLst>
              <a:ext uri="{FF2B5EF4-FFF2-40B4-BE49-F238E27FC236}">
                <a16:creationId xmlns:a16="http://schemas.microsoft.com/office/drawing/2014/main" id="{268E8188-0C7F-9824-E379-6B031376B87A}"/>
              </a:ext>
            </a:extLst>
          </p:cNvPr>
          <p:cNvSpPr/>
          <p:nvPr/>
        </p:nvSpPr>
        <p:spPr>
          <a:xfrm>
            <a:off x="4760893" y="213966"/>
            <a:ext cx="1171670" cy="182350"/>
          </a:xfrm>
          <a:prstGeom prst="rect">
            <a:avLst/>
          </a:prstGeom>
          <a:solidFill>
            <a:srgbClr val="82C8F1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9" name="Rectangle 1698">
            <a:extLst>
              <a:ext uri="{FF2B5EF4-FFF2-40B4-BE49-F238E27FC236}">
                <a16:creationId xmlns:a16="http://schemas.microsoft.com/office/drawing/2014/main" id="{DBF98F50-6AE6-44AF-3DE3-96429B709ACA}"/>
              </a:ext>
            </a:extLst>
          </p:cNvPr>
          <p:cNvSpPr/>
          <p:nvPr/>
        </p:nvSpPr>
        <p:spPr>
          <a:xfrm>
            <a:off x="2885229" y="157856"/>
            <a:ext cx="1134388" cy="3040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0" name="Rectangle 1699">
            <a:extLst>
              <a:ext uri="{FF2B5EF4-FFF2-40B4-BE49-F238E27FC236}">
                <a16:creationId xmlns:a16="http://schemas.microsoft.com/office/drawing/2014/main" id="{FB82FA80-83B9-66AD-8F1D-78956675D900}"/>
              </a:ext>
            </a:extLst>
          </p:cNvPr>
          <p:cNvSpPr/>
          <p:nvPr/>
        </p:nvSpPr>
        <p:spPr>
          <a:xfrm>
            <a:off x="4674984" y="188903"/>
            <a:ext cx="1366649" cy="3040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0" name="ZoneTexte 1799">
            <a:extLst>
              <a:ext uri="{FF2B5EF4-FFF2-40B4-BE49-F238E27FC236}">
                <a16:creationId xmlns:a16="http://schemas.microsoft.com/office/drawing/2014/main" id="{189C8741-5AB1-8E95-A06F-132C50059413}"/>
              </a:ext>
            </a:extLst>
          </p:cNvPr>
          <p:cNvSpPr txBox="1"/>
          <p:nvPr/>
        </p:nvSpPr>
        <p:spPr>
          <a:xfrm>
            <a:off x="758722" y="2322377"/>
            <a:ext cx="104547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Tau=200</a:t>
            </a:r>
          </a:p>
          <a:p>
            <a:r>
              <a:rPr lang="en-US" sz="1100" dirty="0" err="1"/>
              <a:t>Fpre</a:t>
            </a:r>
            <a:r>
              <a:rPr lang="en-US" sz="1100" dirty="0"/>
              <a:t>= U(45,55)</a:t>
            </a:r>
          </a:p>
          <a:p>
            <a:r>
              <a:rPr lang="en-US" sz="1100" dirty="0" err="1"/>
              <a:t>Fpost</a:t>
            </a:r>
            <a:r>
              <a:rPr lang="en-US" sz="1100" dirty="0"/>
              <a:t>= 30</a:t>
            </a:r>
          </a:p>
        </p:txBody>
      </p:sp>
      <p:sp>
        <p:nvSpPr>
          <p:cNvPr id="1821" name="ZoneTexte 1820">
            <a:extLst>
              <a:ext uri="{FF2B5EF4-FFF2-40B4-BE49-F238E27FC236}">
                <a16:creationId xmlns:a16="http://schemas.microsoft.com/office/drawing/2014/main" id="{F4330F91-D063-536E-EF46-6B09AB766BD5}"/>
              </a:ext>
            </a:extLst>
          </p:cNvPr>
          <p:cNvSpPr txBox="1"/>
          <p:nvPr/>
        </p:nvSpPr>
        <p:spPr>
          <a:xfrm>
            <a:off x="359254" y="3215716"/>
            <a:ext cx="39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LFP</a:t>
            </a:r>
          </a:p>
        </p:txBody>
      </p:sp>
      <p:sp>
        <p:nvSpPr>
          <p:cNvPr id="1822" name="ZoneTexte 1821">
            <a:extLst>
              <a:ext uri="{FF2B5EF4-FFF2-40B4-BE49-F238E27FC236}">
                <a16:creationId xmlns:a16="http://schemas.microsoft.com/office/drawing/2014/main" id="{694ECD8E-A4A0-80C5-E0A6-1CAD25190F84}"/>
              </a:ext>
            </a:extLst>
          </p:cNvPr>
          <p:cNvSpPr txBox="1"/>
          <p:nvPr/>
        </p:nvSpPr>
        <p:spPr>
          <a:xfrm>
            <a:off x="400059" y="3575403"/>
            <a:ext cx="4477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</a:t>
            </a:r>
          </a:p>
        </p:txBody>
      </p:sp>
      <p:sp>
        <p:nvSpPr>
          <p:cNvPr id="1823" name="ZoneTexte 1822">
            <a:extLst>
              <a:ext uri="{FF2B5EF4-FFF2-40B4-BE49-F238E27FC236}">
                <a16:creationId xmlns:a16="http://schemas.microsoft.com/office/drawing/2014/main" id="{DD547651-8DC0-0B87-8963-FD6DDB37B8D4}"/>
              </a:ext>
            </a:extLst>
          </p:cNvPr>
          <p:cNvSpPr txBox="1"/>
          <p:nvPr/>
        </p:nvSpPr>
        <p:spPr>
          <a:xfrm>
            <a:off x="414796" y="4092569"/>
            <a:ext cx="42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min</a:t>
            </a:r>
          </a:p>
        </p:txBody>
      </p:sp>
      <p:sp>
        <p:nvSpPr>
          <p:cNvPr id="1824" name="ZoneTexte 1823">
            <a:extLst>
              <a:ext uri="{FF2B5EF4-FFF2-40B4-BE49-F238E27FC236}">
                <a16:creationId xmlns:a16="http://schemas.microsoft.com/office/drawing/2014/main" id="{60D3D38F-EBA8-2055-2A85-A0675671C1FF}"/>
              </a:ext>
            </a:extLst>
          </p:cNvPr>
          <p:cNvSpPr txBox="1"/>
          <p:nvPr/>
        </p:nvSpPr>
        <p:spPr>
          <a:xfrm>
            <a:off x="407672" y="4312689"/>
            <a:ext cx="4477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</a:t>
            </a:r>
          </a:p>
        </p:txBody>
      </p:sp>
      <p:sp>
        <p:nvSpPr>
          <p:cNvPr id="1825" name="ZoneTexte 1824">
            <a:extLst>
              <a:ext uri="{FF2B5EF4-FFF2-40B4-BE49-F238E27FC236}">
                <a16:creationId xmlns:a16="http://schemas.microsoft.com/office/drawing/2014/main" id="{BEC210DD-FCF6-F5E6-D7F9-E1C3B7A9FD7F}"/>
              </a:ext>
            </a:extLst>
          </p:cNvPr>
          <p:cNvSpPr txBox="1"/>
          <p:nvPr/>
        </p:nvSpPr>
        <p:spPr>
          <a:xfrm>
            <a:off x="422409" y="4829855"/>
            <a:ext cx="42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min</a:t>
            </a:r>
          </a:p>
        </p:txBody>
      </p:sp>
      <p:sp>
        <p:nvSpPr>
          <p:cNvPr id="1826" name="ZoneTexte 1825">
            <a:extLst>
              <a:ext uri="{FF2B5EF4-FFF2-40B4-BE49-F238E27FC236}">
                <a16:creationId xmlns:a16="http://schemas.microsoft.com/office/drawing/2014/main" id="{987C82C2-A889-62B5-1871-E16976471E12}"/>
              </a:ext>
            </a:extLst>
          </p:cNvPr>
          <p:cNvSpPr txBox="1"/>
          <p:nvPr/>
        </p:nvSpPr>
        <p:spPr>
          <a:xfrm>
            <a:off x="426637" y="5033144"/>
            <a:ext cx="4477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</a:t>
            </a:r>
          </a:p>
        </p:txBody>
      </p:sp>
      <p:sp>
        <p:nvSpPr>
          <p:cNvPr id="1827" name="ZoneTexte 1826">
            <a:extLst>
              <a:ext uri="{FF2B5EF4-FFF2-40B4-BE49-F238E27FC236}">
                <a16:creationId xmlns:a16="http://schemas.microsoft.com/office/drawing/2014/main" id="{29C0B43B-950B-F214-570F-3E021DE14F1A}"/>
              </a:ext>
            </a:extLst>
          </p:cNvPr>
          <p:cNvSpPr txBox="1"/>
          <p:nvPr/>
        </p:nvSpPr>
        <p:spPr>
          <a:xfrm>
            <a:off x="441374" y="5550310"/>
            <a:ext cx="42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min</a:t>
            </a:r>
          </a:p>
        </p:txBody>
      </p:sp>
      <p:sp>
        <p:nvSpPr>
          <p:cNvPr id="1828" name="ZoneTexte 1827">
            <a:extLst>
              <a:ext uri="{FF2B5EF4-FFF2-40B4-BE49-F238E27FC236}">
                <a16:creationId xmlns:a16="http://schemas.microsoft.com/office/drawing/2014/main" id="{FCDF971A-8456-6851-72FF-743E212B2AA2}"/>
              </a:ext>
            </a:extLst>
          </p:cNvPr>
          <p:cNvSpPr txBox="1"/>
          <p:nvPr/>
        </p:nvSpPr>
        <p:spPr>
          <a:xfrm>
            <a:off x="88539" y="3817354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1829" name="ZoneTexte 1828">
            <a:extLst>
              <a:ext uri="{FF2B5EF4-FFF2-40B4-BE49-F238E27FC236}">
                <a16:creationId xmlns:a16="http://schemas.microsoft.com/office/drawing/2014/main" id="{07782D0B-AD3E-710B-DE3E-212E02D2CD2E}"/>
              </a:ext>
            </a:extLst>
          </p:cNvPr>
          <p:cNvSpPr txBox="1"/>
          <p:nvPr/>
        </p:nvSpPr>
        <p:spPr>
          <a:xfrm>
            <a:off x="141641" y="446550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1830" name="ZoneTexte 1829">
            <a:extLst>
              <a:ext uri="{FF2B5EF4-FFF2-40B4-BE49-F238E27FC236}">
                <a16:creationId xmlns:a16="http://schemas.microsoft.com/office/drawing/2014/main" id="{2A15CB7B-D07E-259A-61BF-8543603A49DC}"/>
              </a:ext>
            </a:extLst>
          </p:cNvPr>
          <p:cNvSpPr txBox="1"/>
          <p:nvPr/>
        </p:nvSpPr>
        <p:spPr>
          <a:xfrm>
            <a:off x="82011" y="5282646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wl</a:t>
            </a:r>
            <a:endParaRPr lang="en-US" dirty="0"/>
          </a:p>
        </p:txBody>
      </p:sp>
      <p:sp>
        <p:nvSpPr>
          <p:cNvPr id="1831" name="ZoneTexte 1830">
            <a:extLst>
              <a:ext uri="{FF2B5EF4-FFF2-40B4-BE49-F238E27FC236}">
                <a16:creationId xmlns:a16="http://schemas.microsoft.com/office/drawing/2014/main" id="{E44E54BF-C91C-8C60-C89E-1537DA02EEEC}"/>
              </a:ext>
            </a:extLst>
          </p:cNvPr>
          <p:cNvSpPr txBox="1"/>
          <p:nvPr/>
        </p:nvSpPr>
        <p:spPr>
          <a:xfrm>
            <a:off x="42892" y="7427129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SNR</a:t>
            </a:r>
          </a:p>
        </p:txBody>
      </p:sp>
      <p:sp>
        <p:nvSpPr>
          <p:cNvPr id="1842" name="ZoneTexte 1841">
            <a:extLst>
              <a:ext uri="{FF2B5EF4-FFF2-40B4-BE49-F238E27FC236}">
                <a16:creationId xmlns:a16="http://schemas.microsoft.com/office/drawing/2014/main" id="{9B1D4DDC-8DC9-D5CC-E354-E35871F2E3E4}"/>
              </a:ext>
            </a:extLst>
          </p:cNvPr>
          <p:cNvSpPr txBox="1"/>
          <p:nvPr/>
        </p:nvSpPr>
        <p:spPr>
          <a:xfrm>
            <a:off x="2383521" y="2314915"/>
            <a:ext cx="104547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Tau=400</a:t>
            </a:r>
          </a:p>
          <a:p>
            <a:r>
              <a:rPr lang="en-US" sz="1100" dirty="0" err="1"/>
              <a:t>Fpre</a:t>
            </a:r>
            <a:r>
              <a:rPr lang="en-US" sz="1100" dirty="0"/>
              <a:t>= U(45,55)</a:t>
            </a:r>
          </a:p>
          <a:p>
            <a:r>
              <a:rPr lang="en-US" sz="1100" dirty="0" err="1"/>
              <a:t>Fpost</a:t>
            </a:r>
            <a:r>
              <a:rPr lang="en-US" sz="1100" dirty="0"/>
              <a:t>= 30</a:t>
            </a:r>
          </a:p>
        </p:txBody>
      </p:sp>
      <p:pic>
        <p:nvPicPr>
          <p:cNvPr id="1847" name="Image 1846" descr="Une image contenant texte, capture d’écran, diagramme, Parallèle&#10;&#10;Description générée automatiquement">
            <a:extLst>
              <a:ext uri="{FF2B5EF4-FFF2-40B4-BE49-F238E27FC236}">
                <a16:creationId xmlns:a16="http://schemas.microsoft.com/office/drawing/2014/main" id="{E1911876-FA0E-B67F-65C1-25682C043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048" y="3100676"/>
            <a:ext cx="3604956" cy="594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6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B79ED55-D882-58C5-7713-A993FCA5B858}"/>
              </a:ext>
            </a:extLst>
          </p:cNvPr>
          <p:cNvCxnSpPr>
            <a:cxnSpLocks/>
          </p:cNvCxnSpPr>
          <p:nvPr/>
        </p:nvCxnSpPr>
        <p:spPr>
          <a:xfrm>
            <a:off x="2927314" y="-41052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6" name="Rectangle 1695">
            <a:extLst>
              <a:ext uri="{FF2B5EF4-FFF2-40B4-BE49-F238E27FC236}">
                <a16:creationId xmlns:a16="http://schemas.microsoft.com/office/drawing/2014/main" id="{BE98FDCA-5215-D7F0-87E2-4A43E3B993B6}"/>
              </a:ext>
            </a:extLst>
          </p:cNvPr>
          <p:cNvSpPr/>
          <p:nvPr/>
        </p:nvSpPr>
        <p:spPr>
          <a:xfrm>
            <a:off x="2928095" y="219450"/>
            <a:ext cx="1063187" cy="182350"/>
          </a:xfrm>
          <a:prstGeom prst="rect">
            <a:avLst/>
          </a:prstGeom>
          <a:solidFill>
            <a:srgbClr val="FFB2D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7" name="Rectangle 1696">
            <a:extLst>
              <a:ext uri="{FF2B5EF4-FFF2-40B4-BE49-F238E27FC236}">
                <a16:creationId xmlns:a16="http://schemas.microsoft.com/office/drawing/2014/main" id="{268E8188-0C7F-9824-E379-6B031376B87A}"/>
              </a:ext>
            </a:extLst>
          </p:cNvPr>
          <p:cNvSpPr/>
          <p:nvPr/>
        </p:nvSpPr>
        <p:spPr>
          <a:xfrm>
            <a:off x="4760893" y="213966"/>
            <a:ext cx="1171670" cy="182350"/>
          </a:xfrm>
          <a:prstGeom prst="rect">
            <a:avLst/>
          </a:prstGeom>
          <a:solidFill>
            <a:srgbClr val="82C8F1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9" name="Rectangle 1698">
            <a:extLst>
              <a:ext uri="{FF2B5EF4-FFF2-40B4-BE49-F238E27FC236}">
                <a16:creationId xmlns:a16="http://schemas.microsoft.com/office/drawing/2014/main" id="{DBF98F50-6AE6-44AF-3DE3-96429B709ACA}"/>
              </a:ext>
            </a:extLst>
          </p:cNvPr>
          <p:cNvSpPr/>
          <p:nvPr/>
        </p:nvSpPr>
        <p:spPr>
          <a:xfrm>
            <a:off x="2885229" y="157856"/>
            <a:ext cx="1134388" cy="3040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0" name="Rectangle 1699">
            <a:extLst>
              <a:ext uri="{FF2B5EF4-FFF2-40B4-BE49-F238E27FC236}">
                <a16:creationId xmlns:a16="http://schemas.microsoft.com/office/drawing/2014/main" id="{FB82FA80-83B9-66AD-8F1D-78956675D900}"/>
              </a:ext>
            </a:extLst>
          </p:cNvPr>
          <p:cNvSpPr/>
          <p:nvPr/>
        </p:nvSpPr>
        <p:spPr>
          <a:xfrm>
            <a:off x="4674984" y="188903"/>
            <a:ext cx="1366649" cy="3040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0" name="ZoneTexte 1799">
            <a:extLst>
              <a:ext uri="{FF2B5EF4-FFF2-40B4-BE49-F238E27FC236}">
                <a16:creationId xmlns:a16="http://schemas.microsoft.com/office/drawing/2014/main" id="{189C8741-5AB1-8E95-A06F-132C50059413}"/>
              </a:ext>
            </a:extLst>
          </p:cNvPr>
          <p:cNvSpPr txBox="1"/>
          <p:nvPr/>
        </p:nvSpPr>
        <p:spPr>
          <a:xfrm>
            <a:off x="758722" y="2322377"/>
            <a:ext cx="7601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Tau=200</a:t>
            </a:r>
          </a:p>
          <a:p>
            <a:r>
              <a:rPr lang="en-US" sz="1100" dirty="0" err="1"/>
              <a:t>Fpre</a:t>
            </a:r>
            <a:r>
              <a:rPr lang="en-US" sz="1100" dirty="0"/>
              <a:t>= ~75</a:t>
            </a:r>
          </a:p>
          <a:p>
            <a:r>
              <a:rPr lang="en-US" sz="1100" dirty="0" err="1"/>
              <a:t>Fpost</a:t>
            </a:r>
            <a:r>
              <a:rPr lang="en-US" sz="1100" dirty="0"/>
              <a:t>= 25</a:t>
            </a:r>
          </a:p>
        </p:txBody>
      </p:sp>
      <p:sp>
        <p:nvSpPr>
          <p:cNvPr id="1821" name="ZoneTexte 1820">
            <a:extLst>
              <a:ext uri="{FF2B5EF4-FFF2-40B4-BE49-F238E27FC236}">
                <a16:creationId xmlns:a16="http://schemas.microsoft.com/office/drawing/2014/main" id="{F4330F91-D063-536E-EF46-6B09AB766BD5}"/>
              </a:ext>
            </a:extLst>
          </p:cNvPr>
          <p:cNvSpPr txBox="1"/>
          <p:nvPr/>
        </p:nvSpPr>
        <p:spPr>
          <a:xfrm>
            <a:off x="359254" y="3215716"/>
            <a:ext cx="39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LFP</a:t>
            </a:r>
          </a:p>
        </p:txBody>
      </p:sp>
      <p:sp>
        <p:nvSpPr>
          <p:cNvPr id="1822" name="ZoneTexte 1821">
            <a:extLst>
              <a:ext uri="{FF2B5EF4-FFF2-40B4-BE49-F238E27FC236}">
                <a16:creationId xmlns:a16="http://schemas.microsoft.com/office/drawing/2014/main" id="{694ECD8E-A4A0-80C5-E0A6-1CAD25190F84}"/>
              </a:ext>
            </a:extLst>
          </p:cNvPr>
          <p:cNvSpPr txBox="1"/>
          <p:nvPr/>
        </p:nvSpPr>
        <p:spPr>
          <a:xfrm>
            <a:off x="400059" y="3575403"/>
            <a:ext cx="4477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</a:t>
            </a:r>
          </a:p>
        </p:txBody>
      </p:sp>
      <p:sp>
        <p:nvSpPr>
          <p:cNvPr id="1823" name="ZoneTexte 1822">
            <a:extLst>
              <a:ext uri="{FF2B5EF4-FFF2-40B4-BE49-F238E27FC236}">
                <a16:creationId xmlns:a16="http://schemas.microsoft.com/office/drawing/2014/main" id="{DD547651-8DC0-0B87-8963-FD6DDB37B8D4}"/>
              </a:ext>
            </a:extLst>
          </p:cNvPr>
          <p:cNvSpPr txBox="1"/>
          <p:nvPr/>
        </p:nvSpPr>
        <p:spPr>
          <a:xfrm>
            <a:off x="414796" y="4092569"/>
            <a:ext cx="42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min</a:t>
            </a:r>
          </a:p>
        </p:txBody>
      </p:sp>
      <p:sp>
        <p:nvSpPr>
          <p:cNvPr id="1824" name="ZoneTexte 1823">
            <a:extLst>
              <a:ext uri="{FF2B5EF4-FFF2-40B4-BE49-F238E27FC236}">
                <a16:creationId xmlns:a16="http://schemas.microsoft.com/office/drawing/2014/main" id="{60D3D38F-EBA8-2055-2A85-A0675671C1FF}"/>
              </a:ext>
            </a:extLst>
          </p:cNvPr>
          <p:cNvSpPr txBox="1"/>
          <p:nvPr/>
        </p:nvSpPr>
        <p:spPr>
          <a:xfrm>
            <a:off x="407672" y="4312689"/>
            <a:ext cx="4477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</a:t>
            </a:r>
          </a:p>
        </p:txBody>
      </p:sp>
      <p:sp>
        <p:nvSpPr>
          <p:cNvPr id="1825" name="ZoneTexte 1824">
            <a:extLst>
              <a:ext uri="{FF2B5EF4-FFF2-40B4-BE49-F238E27FC236}">
                <a16:creationId xmlns:a16="http://schemas.microsoft.com/office/drawing/2014/main" id="{BEC210DD-FCF6-F5E6-D7F9-E1C3B7A9FD7F}"/>
              </a:ext>
            </a:extLst>
          </p:cNvPr>
          <p:cNvSpPr txBox="1"/>
          <p:nvPr/>
        </p:nvSpPr>
        <p:spPr>
          <a:xfrm>
            <a:off x="422409" y="4829855"/>
            <a:ext cx="42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min</a:t>
            </a:r>
          </a:p>
        </p:txBody>
      </p:sp>
      <p:sp>
        <p:nvSpPr>
          <p:cNvPr id="1826" name="ZoneTexte 1825">
            <a:extLst>
              <a:ext uri="{FF2B5EF4-FFF2-40B4-BE49-F238E27FC236}">
                <a16:creationId xmlns:a16="http://schemas.microsoft.com/office/drawing/2014/main" id="{987C82C2-A889-62B5-1871-E16976471E12}"/>
              </a:ext>
            </a:extLst>
          </p:cNvPr>
          <p:cNvSpPr txBox="1"/>
          <p:nvPr/>
        </p:nvSpPr>
        <p:spPr>
          <a:xfrm>
            <a:off x="426637" y="5033144"/>
            <a:ext cx="4477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</a:t>
            </a:r>
          </a:p>
        </p:txBody>
      </p:sp>
      <p:sp>
        <p:nvSpPr>
          <p:cNvPr id="1827" name="ZoneTexte 1826">
            <a:extLst>
              <a:ext uri="{FF2B5EF4-FFF2-40B4-BE49-F238E27FC236}">
                <a16:creationId xmlns:a16="http://schemas.microsoft.com/office/drawing/2014/main" id="{29C0B43B-950B-F214-570F-3E021DE14F1A}"/>
              </a:ext>
            </a:extLst>
          </p:cNvPr>
          <p:cNvSpPr txBox="1"/>
          <p:nvPr/>
        </p:nvSpPr>
        <p:spPr>
          <a:xfrm>
            <a:off x="441374" y="5550310"/>
            <a:ext cx="42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min</a:t>
            </a:r>
          </a:p>
        </p:txBody>
      </p:sp>
      <p:sp>
        <p:nvSpPr>
          <p:cNvPr id="1828" name="ZoneTexte 1827">
            <a:extLst>
              <a:ext uri="{FF2B5EF4-FFF2-40B4-BE49-F238E27FC236}">
                <a16:creationId xmlns:a16="http://schemas.microsoft.com/office/drawing/2014/main" id="{FCDF971A-8456-6851-72FF-743E212B2AA2}"/>
              </a:ext>
            </a:extLst>
          </p:cNvPr>
          <p:cNvSpPr txBox="1"/>
          <p:nvPr/>
        </p:nvSpPr>
        <p:spPr>
          <a:xfrm>
            <a:off x="88539" y="3817354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1829" name="ZoneTexte 1828">
            <a:extLst>
              <a:ext uri="{FF2B5EF4-FFF2-40B4-BE49-F238E27FC236}">
                <a16:creationId xmlns:a16="http://schemas.microsoft.com/office/drawing/2014/main" id="{07782D0B-AD3E-710B-DE3E-212E02D2CD2E}"/>
              </a:ext>
            </a:extLst>
          </p:cNvPr>
          <p:cNvSpPr txBox="1"/>
          <p:nvPr/>
        </p:nvSpPr>
        <p:spPr>
          <a:xfrm>
            <a:off x="141641" y="446550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1830" name="ZoneTexte 1829">
            <a:extLst>
              <a:ext uri="{FF2B5EF4-FFF2-40B4-BE49-F238E27FC236}">
                <a16:creationId xmlns:a16="http://schemas.microsoft.com/office/drawing/2014/main" id="{2A15CB7B-D07E-259A-61BF-8543603A49DC}"/>
              </a:ext>
            </a:extLst>
          </p:cNvPr>
          <p:cNvSpPr txBox="1"/>
          <p:nvPr/>
        </p:nvSpPr>
        <p:spPr>
          <a:xfrm>
            <a:off x="82011" y="5282646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wl</a:t>
            </a:r>
            <a:endParaRPr lang="en-US" dirty="0"/>
          </a:p>
        </p:txBody>
      </p:sp>
      <p:sp>
        <p:nvSpPr>
          <p:cNvPr id="1831" name="ZoneTexte 1830">
            <a:extLst>
              <a:ext uri="{FF2B5EF4-FFF2-40B4-BE49-F238E27FC236}">
                <a16:creationId xmlns:a16="http://schemas.microsoft.com/office/drawing/2014/main" id="{E44E54BF-C91C-8C60-C89E-1537DA02EEEC}"/>
              </a:ext>
            </a:extLst>
          </p:cNvPr>
          <p:cNvSpPr txBox="1"/>
          <p:nvPr/>
        </p:nvSpPr>
        <p:spPr>
          <a:xfrm>
            <a:off x="42892" y="7427129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SNR</a:t>
            </a:r>
          </a:p>
        </p:txBody>
      </p:sp>
      <p:sp>
        <p:nvSpPr>
          <p:cNvPr id="1842" name="ZoneTexte 1841">
            <a:extLst>
              <a:ext uri="{FF2B5EF4-FFF2-40B4-BE49-F238E27FC236}">
                <a16:creationId xmlns:a16="http://schemas.microsoft.com/office/drawing/2014/main" id="{9B1D4DDC-8DC9-D5CC-E354-E35871F2E3E4}"/>
              </a:ext>
            </a:extLst>
          </p:cNvPr>
          <p:cNvSpPr txBox="1"/>
          <p:nvPr/>
        </p:nvSpPr>
        <p:spPr>
          <a:xfrm>
            <a:off x="2383521" y="2314915"/>
            <a:ext cx="7601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Tau=400</a:t>
            </a:r>
          </a:p>
          <a:p>
            <a:r>
              <a:rPr lang="en-US" sz="1100" dirty="0" err="1"/>
              <a:t>Fpre</a:t>
            </a:r>
            <a:r>
              <a:rPr lang="en-US" sz="1100" dirty="0"/>
              <a:t>= ~75</a:t>
            </a:r>
          </a:p>
          <a:p>
            <a:r>
              <a:rPr lang="en-US" sz="1100" dirty="0" err="1"/>
              <a:t>Fpost</a:t>
            </a:r>
            <a:r>
              <a:rPr lang="en-US" sz="1100" dirty="0"/>
              <a:t>= 25</a:t>
            </a:r>
          </a:p>
        </p:txBody>
      </p:sp>
      <p:sp>
        <p:nvSpPr>
          <p:cNvPr id="1843" name="ZoneTexte 1842">
            <a:extLst>
              <a:ext uri="{FF2B5EF4-FFF2-40B4-BE49-F238E27FC236}">
                <a16:creationId xmlns:a16="http://schemas.microsoft.com/office/drawing/2014/main" id="{CF14EAAC-3800-19C6-55A2-7F1BD0496B6D}"/>
              </a:ext>
            </a:extLst>
          </p:cNvPr>
          <p:cNvSpPr txBox="1"/>
          <p:nvPr/>
        </p:nvSpPr>
        <p:spPr>
          <a:xfrm>
            <a:off x="4179742" y="2313885"/>
            <a:ext cx="7601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Tau=500</a:t>
            </a:r>
          </a:p>
          <a:p>
            <a:r>
              <a:rPr lang="en-US" sz="1100" dirty="0" err="1"/>
              <a:t>Fpre</a:t>
            </a:r>
            <a:r>
              <a:rPr lang="en-US" sz="1100" dirty="0"/>
              <a:t>= ~75</a:t>
            </a:r>
          </a:p>
          <a:p>
            <a:r>
              <a:rPr lang="en-US" sz="1100" dirty="0" err="1"/>
              <a:t>Fpost</a:t>
            </a:r>
            <a:r>
              <a:rPr lang="en-US" sz="1100" dirty="0"/>
              <a:t>= 10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F0B0EEE-2B59-2D7D-A3D5-1BEC1671D7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016" y="2960491"/>
            <a:ext cx="1409700" cy="4572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5857094-2B86-280D-57EF-8059CF1C72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016" y="3634168"/>
            <a:ext cx="1422400" cy="5969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5E6656F-C945-C9BC-C8D7-BC48D9856C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403" y="4369568"/>
            <a:ext cx="1422400" cy="5969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90BFE12-272D-0968-6419-E3BA7525F1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9311" y="5264105"/>
            <a:ext cx="1422400" cy="59690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1E7D110-84A6-768C-A751-CC3228A24A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770" y="6196277"/>
            <a:ext cx="1587500" cy="31623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7901026-6BBA-28F7-CCFB-70B8248D75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3521" y="2960491"/>
            <a:ext cx="1409700" cy="45720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72D89C23-9BE1-8477-9717-62DA6A9A327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88534" y="3620367"/>
            <a:ext cx="1422400" cy="596900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96A4C21F-A12F-DEE6-BD28-71F87C6D79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70821" y="4356100"/>
            <a:ext cx="1422400" cy="59690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B6DF375A-724B-EB58-A38B-94E66C1FC4F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70821" y="5252137"/>
            <a:ext cx="1422400" cy="59690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B5B0D248-C55F-0564-2D05-5123F970D36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70622" y="6218005"/>
            <a:ext cx="1524000" cy="316230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E25C54C4-0CE5-A9D8-153C-7E660402BE2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19617" y="2960491"/>
            <a:ext cx="1409700" cy="457200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D063EFAC-141F-F9AC-C6D0-5C8F1D33844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049693" y="3589786"/>
            <a:ext cx="1422400" cy="596900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030ABF10-B72D-FB76-8065-46A8024E9A5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66688" y="5230409"/>
            <a:ext cx="1422400" cy="596900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AA5E5555-F54E-B6F8-E8D6-B2EF4455C9F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973493" y="6218005"/>
            <a:ext cx="1574800" cy="3162300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429ABA4C-DCCE-98E9-201A-4CCB5A62913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051694" y="4406473"/>
            <a:ext cx="14224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78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B79ED55-D882-58C5-7713-A993FCA5B858}"/>
              </a:ext>
            </a:extLst>
          </p:cNvPr>
          <p:cNvCxnSpPr>
            <a:cxnSpLocks/>
          </p:cNvCxnSpPr>
          <p:nvPr/>
        </p:nvCxnSpPr>
        <p:spPr>
          <a:xfrm>
            <a:off x="2927314" y="-41052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6" name="Rectangle 1695">
            <a:extLst>
              <a:ext uri="{FF2B5EF4-FFF2-40B4-BE49-F238E27FC236}">
                <a16:creationId xmlns:a16="http://schemas.microsoft.com/office/drawing/2014/main" id="{BE98FDCA-5215-D7F0-87E2-4A43E3B993B6}"/>
              </a:ext>
            </a:extLst>
          </p:cNvPr>
          <p:cNvSpPr/>
          <p:nvPr/>
        </p:nvSpPr>
        <p:spPr>
          <a:xfrm>
            <a:off x="2928095" y="219450"/>
            <a:ext cx="1063187" cy="182350"/>
          </a:xfrm>
          <a:prstGeom prst="rect">
            <a:avLst/>
          </a:prstGeom>
          <a:solidFill>
            <a:srgbClr val="FFB2D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7" name="Rectangle 1696">
            <a:extLst>
              <a:ext uri="{FF2B5EF4-FFF2-40B4-BE49-F238E27FC236}">
                <a16:creationId xmlns:a16="http://schemas.microsoft.com/office/drawing/2014/main" id="{268E8188-0C7F-9824-E379-6B031376B87A}"/>
              </a:ext>
            </a:extLst>
          </p:cNvPr>
          <p:cNvSpPr/>
          <p:nvPr/>
        </p:nvSpPr>
        <p:spPr>
          <a:xfrm>
            <a:off x="4760893" y="213966"/>
            <a:ext cx="1171670" cy="182350"/>
          </a:xfrm>
          <a:prstGeom prst="rect">
            <a:avLst/>
          </a:prstGeom>
          <a:solidFill>
            <a:srgbClr val="82C8F1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9" name="Rectangle 1698">
            <a:extLst>
              <a:ext uri="{FF2B5EF4-FFF2-40B4-BE49-F238E27FC236}">
                <a16:creationId xmlns:a16="http://schemas.microsoft.com/office/drawing/2014/main" id="{DBF98F50-6AE6-44AF-3DE3-96429B709ACA}"/>
              </a:ext>
            </a:extLst>
          </p:cNvPr>
          <p:cNvSpPr/>
          <p:nvPr/>
        </p:nvSpPr>
        <p:spPr>
          <a:xfrm>
            <a:off x="2885229" y="157856"/>
            <a:ext cx="1134388" cy="3040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0" name="Rectangle 1699">
            <a:extLst>
              <a:ext uri="{FF2B5EF4-FFF2-40B4-BE49-F238E27FC236}">
                <a16:creationId xmlns:a16="http://schemas.microsoft.com/office/drawing/2014/main" id="{FB82FA80-83B9-66AD-8F1D-78956675D900}"/>
              </a:ext>
            </a:extLst>
          </p:cNvPr>
          <p:cNvSpPr/>
          <p:nvPr/>
        </p:nvSpPr>
        <p:spPr>
          <a:xfrm>
            <a:off x="4674984" y="188903"/>
            <a:ext cx="1366649" cy="3040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0" name="ZoneTexte 1799">
            <a:extLst>
              <a:ext uri="{FF2B5EF4-FFF2-40B4-BE49-F238E27FC236}">
                <a16:creationId xmlns:a16="http://schemas.microsoft.com/office/drawing/2014/main" id="{189C8741-5AB1-8E95-A06F-132C50059413}"/>
              </a:ext>
            </a:extLst>
          </p:cNvPr>
          <p:cNvSpPr txBox="1"/>
          <p:nvPr/>
        </p:nvSpPr>
        <p:spPr>
          <a:xfrm>
            <a:off x="758722" y="2322377"/>
            <a:ext cx="7601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Tau=600</a:t>
            </a:r>
          </a:p>
          <a:p>
            <a:r>
              <a:rPr lang="en-US" sz="1100" dirty="0" err="1"/>
              <a:t>Fpre</a:t>
            </a:r>
            <a:r>
              <a:rPr lang="en-US" sz="1100" dirty="0"/>
              <a:t>= ~70</a:t>
            </a:r>
          </a:p>
          <a:p>
            <a:r>
              <a:rPr lang="en-US" sz="1100" dirty="0" err="1"/>
              <a:t>Fpost</a:t>
            </a:r>
            <a:r>
              <a:rPr lang="en-US" sz="1100" dirty="0"/>
              <a:t>= 25</a:t>
            </a:r>
          </a:p>
        </p:txBody>
      </p:sp>
      <p:pic>
        <p:nvPicPr>
          <p:cNvPr id="1802" name="Image 1801">
            <a:extLst>
              <a:ext uri="{FF2B5EF4-FFF2-40B4-BE49-F238E27FC236}">
                <a16:creationId xmlns:a16="http://schemas.microsoft.com/office/drawing/2014/main" id="{05FB345D-29F0-538A-AE45-11782892E9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96618" y="3710096"/>
            <a:ext cx="1422400" cy="596900"/>
          </a:xfrm>
          <a:prstGeom prst="rect">
            <a:avLst/>
          </a:prstGeom>
        </p:spPr>
      </p:pic>
      <p:pic>
        <p:nvPicPr>
          <p:cNvPr id="1804" name="Image 1803">
            <a:extLst>
              <a:ext uri="{FF2B5EF4-FFF2-40B4-BE49-F238E27FC236}">
                <a16:creationId xmlns:a16="http://schemas.microsoft.com/office/drawing/2014/main" id="{3F785493-A58D-7497-30BF-632D961A12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96618" y="4444755"/>
            <a:ext cx="1422400" cy="596900"/>
          </a:xfrm>
          <a:prstGeom prst="rect">
            <a:avLst/>
          </a:prstGeom>
        </p:spPr>
      </p:pic>
      <p:pic>
        <p:nvPicPr>
          <p:cNvPr id="1806" name="Image 1805">
            <a:extLst>
              <a:ext uri="{FF2B5EF4-FFF2-40B4-BE49-F238E27FC236}">
                <a16:creationId xmlns:a16="http://schemas.microsoft.com/office/drawing/2014/main" id="{371E393F-776B-9878-1A2D-38AC818B8FD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6618" y="5145367"/>
            <a:ext cx="1422400" cy="596900"/>
          </a:xfrm>
          <a:prstGeom prst="rect">
            <a:avLst/>
          </a:prstGeom>
        </p:spPr>
      </p:pic>
      <p:pic>
        <p:nvPicPr>
          <p:cNvPr id="1808" name="Image 1807">
            <a:extLst>
              <a:ext uri="{FF2B5EF4-FFF2-40B4-BE49-F238E27FC236}">
                <a16:creationId xmlns:a16="http://schemas.microsoft.com/office/drawing/2014/main" id="{C778E62E-AE67-737B-1945-5E258998751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96618" y="3196736"/>
            <a:ext cx="1409700" cy="457200"/>
          </a:xfrm>
          <a:prstGeom prst="rect">
            <a:avLst/>
          </a:prstGeom>
        </p:spPr>
      </p:pic>
      <p:pic>
        <p:nvPicPr>
          <p:cNvPr id="1810" name="Image 1809">
            <a:extLst>
              <a:ext uri="{FF2B5EF4-FFF2-40B4-BE49-F238E27FC236}">
                <a16:creationId xmlns:a16="http://schemas.microsoft.com/office/drawing/2014/main" id="{935D99C6-C008-DC48-E744-75568379AB7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06118" y="5858332"/>
            <a:ext cx="1612900" cy="3137594"/>
          </a:xfrm>
          <a:prstGeom prst="rect">
            <a:avLst/>
          </a:prstGeom>
        </p:spPr>
      </p:pic>
      <p:pic>
        <p:nvPicPr>
          <p:cNvPr id="1812" name="Image 1811">
            <a:extLst>
              <a:ext uri="{FF2B5EF4-FFF2-40B4-BE49-F238E27FC236}">
                <a16:creationId xmlns:a16="http://schemas.microsoft.com/office/drawing/2014/main" id="{3DECE61A-6C21-A639-6216-00A54E1A9D3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409518" y="4463735"/>
            <a:ext cx="1422400" cy="596900"/>
          </a:xfrm>
          <a:prstGeom prst="rect">
            <a:avLst/>
          </a:prstGeom>
        </p:spPr>
      </p:pic>
      <p:pic>
        <p:nvPicPr>
          <p:cNvPr id="1814" name="Image 1813">
            <a:extLst>
              <a:ext uri="{FF2B5EF4-FFF2-40B4-BE49-F238E27FC236}">
                <a16:creationId xmlns:a16="http://schemas.microsoft.com/office/drawing/2014/main" id="{7E454E09-27A4-B0A4-79D4-B931FCC18B9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409518" y="3760238"/>
            <a:ext cx="1422400" cy="596900"/>
          </a:xfrm>
          <a:prstGeom prst="rect">
            <a:avLst/>
          </a:prstGeom>
        </p:spPr>
      </p:pic>
      <p:pic>
        <p:nvPicPr>
          <p:cNvPr id="1816" name="Image 1815">
            <a:extLst>
              <a:ext uri="{FF2B5EF4-FFF2-40B4-BE49-F238E27FC236}">
                <a16:creationId xmlns:a16="http://schemas.microsoft.com/office/drawing/2014/main" id="{801E5B91-9848-E45B-6678-A79D46B9D1BE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2422218" y="5164347"/>
            <a:ext cx="1422400" cy="596900"/>
          </a:xfrm>
          <a:prstGeom prst="rect">
            <a:avLst/>
          </a:prstGeom>
        </p:spPr>
      </p:pic>
      <p:pic>
        <p:nvPicPr>
          <p:cNvPr id="1818" name="Image 1817">
            <a:extLst>
              <a:ext uri="{FF2B5EF4-FFF2-40B4-BE49-F238E27FC236}">
                <a16:creationId xmlns:a16="http://schemas.microsoft.com/office/drawing/2014/main" id="{802A5527-5E4A-0A77-1C63-44DEC8FC4672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2422218" y="3215716"/>
            <a:ext cx="1409700" cy="457200"/>
          </a:xfrm>
          <a:prstGeom prst="rect">
            <a:avLst/>
          </a:prstGeom>
        </p:spPr>
      </p:pic>
      <p:pic>
        <p:nvPicPr>
          <p:cNvPr id="1820" name="Image 1819">
            <a:extLst>
              <a:ext uri="{FF2B5EF4-FFF2-40B4-BE49-F238E27FC236}">
                <a16:creationId xmlns:a16="http://schemas.microsoft.com/office/drawing/2014/main" id="{067D2E51-B2E1-ABD3-9550-DC1DED1AB545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2219018" y="5847089"/>
            <a:ext cx="1612900" cy="3162300"/>
          </a:xfrm>
          <a:prstGeom prst="rect">
            <a:avLst/>
          </a:prstGeom>
        </p:spPr>
      </p:pic>
      <p:sp>
        <p:nvSpPr>
          <p:cNvPr id="1821" name="ZoneTexte 1820">
            <a:extLst>
              <a:ext uri="{FF2B5EF4-FFF2-40B4-BE49-F238E27FC236}">
                <a16:creationId xmlns:a16="http://schemas.microsoft.com/office/drawing/2014/main" id="{F4330F91-D063-536E-EF46-6B09AB766BD5}"/>
              </a:ext>
            </a:extLst>
          </p:cNvPr>
          <p:cNvSpPr txBox="1"/>
          <p:nvPr/>
        </p:nvSpPr>
        <p:spPr>
          <a:xfrm>
            <a:off x="359254" y="3215716"/>
            <a:ext cx="399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LFP</a:t>
            </a:r>
          </a:p>
        </p:txBody>
      </p:sp>
      <p:sp>
        <p:nvSpPr>
          <p:cNvPr id="1822" name="ZoneTexte 1821">
            <a:extLst>
              <a:ext uri="{FF2B5EF4-FFF2-40B4-BE49-F238E27FC236}">
                <a16:creationId xmlns:a16="http://schemas.microsoft.com/office/drawing/2014/main" id="{694ECD8E-A4A0-80C5-E0A6-1CAD25190F84}"/>
              </a:ext>
            </a:extLst>
          </p:cNvPr>
          <p:cNvSpPr txBox="1"/>
          <p:nvPr/>
        </p:nvSpPr>
        <p:spPr>
          <a:xfrm>
            <a:off x="400059" y="3575403"/>
            <a:ext cx="4477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</a:t>
            </a:r>
          </a:p>
        </p:txBody>
      </p:sp>
      <p:sp>
        <p:nvSpPr>
          <p:cNvPr id="1823" name="ZoneTexte 1822">
            <a:extLst>
              <a:ext uri="{FF2B5EF4-FFF2-40B4-BE49-F238E27FC236}">
                <a16:creationId xmlns:a16="http://schemas.microsoft.com/office/drawing/2014/main" id="{DD547651-8DC0-0B87-8963-FD6DDB37B8D4}"/>
              </a:ext>
            </a:extLst>
          </p:cNvPr>
          <p:cNvSpPr txBox="1"/>
          <p:nvPr/>
        </p:nvSpPr>
        <p:spPr>
          <a:xfrm>
            <a:off x="414796" y="4092569"/>
            <a:ext cx="42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min</a:t>
            </a:r>
          </a:p>
        </p:txBody>
      </p:sp>
      <p:sp>
        <p:nvSpPr>
          <p:cNvPr id="1824" name="ZoneTexte 1823">
            <a:extLst>
              <a:ext uri="{FF2B5EF4-FFF2-40B4-BE49-F238E27FC236}">
                <a16:creationId xmlns:a16="http://schemas.microsoft.com/office/drawing/2014/main" id="{60D3D38F-EBA8-2055-2A85-A0675671C1FF}"/>
              </a:ext>
            </a:extLst>
          </p:cNvPr>
          <p:cNvSpPr txBox="1"/>
          <p:nvPr/>
        </p:nvSpPr>
        <p:spPr>
          <a:xfrm>
            <a:off x="407672" y="4312689"/>
            <a:ext cx="4477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</a:t>
            </a:r>
          </a:p>
        </p:txBody>
      </p:sp>
      <p:sp>
        <p:nvSpPr>
          <p:cNvPr id="1825" name="ZoneTexte 1824">
            <a:extLst>
              <a:ext uri="{FF2B5EF4-FFF2-40B4-BE49-F238E27FC236}">
                <a16:creationId xmlns:a16="http://schemas.microsoft.com/office/drawing/2014/main" id="{BEC210DD-FCF6-F5E6-D7F9-E1C3B7A9FD7F}"/>
              </a:ext>
            </a:extLst>
          </p:cNvPr>
          <p:cNvSpPr txBox="1"/>
          <p:nvPr/>
        </p:nvSpPr>
        <p:spPr>
          <a:xfrm>
            <a:off x="422409" y="4829855"/>
            <a:ext cx="42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min</a:t>
            </a:r>
          </a:p>
        </p:txBody>
      </p:sp>
      <p:sp>
        <p:nvSpPr>
          <p:cNvPr id="1826" name="ZoneTexte 1825">
            <a:extLst>
              <a:ext uri="{FF2B5EF4-FFF2-40B4-BE49-F238E27FC236}">
                <a16:creationId xmlns:a16="http://schemas.microsoft.com/office/drawing/2014/main" id="{987C82C2-A889-62B5-1871-E16976471E12}"/>
              </a:ext>
            </a:extLst>
          </p:cNvPr>
          <p:cNvSpPr txBox="1"/>
          <p:nvPr/>
        </p:nvSpPr>
        <p:spPr>
          <a:xfrm>
            <a:off x="426637" y="5033144"/>
            <a:ext cx="4477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max</a:t>
            </a:r>
          </a:p>
        </p:txBody>
      </p:sp>
      <p:sp>
        <p:nvSpPr>
          <p:cNvPr id="1827" name="ZoneTexte 1826">
            <a:extLst>
              <a:ext uri="{FF2B5EF4-FFF2-40B4-BE49-F238E27FC236}">
                <a16:creationId xmlns:a16="http://schemas.microsoft.com/office/drawing/2014/main" id="{29C0B43B-950B-F214-570F-3E021DE14F1A}"/>
              </a:ext>
            </a:extLst>
          </p:cNvPr>
          <p:cNvSpPr txBox="1"/>
          <p:nvPr/>
        </p:nvSpPr>
        <p:spPr>
          <a:xfrm>
            <a:off x="441374" y="5550310"/>
            <a:ext cx="423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min</a:t>
            </a:r>
          </a:p>
        </p:txBody>
      </p:sp>
      <p:sp>
        <p:nvSpPr>
          <p:cNvPr id="1828" name="ZoneTexte 1827">
            <a:extLst>
              <a:ext uri="{FF2B5EF4-FFF2-40B4-BE49-F238E27FC236}">
                <a16:creationId xmlns:a16="http://schemas.microsoft.com/office/drawing/2014/main" id="{FCDF971A-8456-6851-72FF-743E212B2AA2}"/>
              </a:ext>
            </a:extLst>
          </p:cNvPr>
          <p:cNvSpPr txBox="1"/>
          <p:nvPr/>
        </p:nvSpPr>
        <p:spPr>
          <a:xfrm>
            <a:off x="88539" y="3817354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1829" name="ZoneTexte 1828">
            <a:extLst>
              <a:ext uri="{FF2B5EF4-FFF2-40B4-BE49-F238E27FC236}">
                <a16:creationId xmlns:a16="http://schemas.microsoft.com/office/drawing/2014/main" id="{07782D0B-AD3E-710B-DE3E-212E02D2CD2E}"/>
              </a:ext>
            </a:extLst>
          </p:cNvPr>
          <p:cNvSpPr txBox="1"/>
          <p:nvPr/>
        </p:nvSpPr>
        <p:spPr>
          <a:xfrm>
            <a:off x="141641" y="4465502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1830" name="ZoneTexte 1829">
            <a:extLst>
              <a:ext uri="{FF2B5EF4-FFF2-40B4-BE49-F238E27FC236}">
                <a16:creationId xmlns:a16="http://schemas.microsoft.com/office/drawing/2014/main" id="{2A15CB7B-D07E-259A-61BF-8543603A49DC}"/>
              </a:ext>
            </a:extLst>
          </p:cNvPr>
          <p:cNvSpPr txBox="1"/>
          <p:nvPr/>
        </p:nvSpPr>
        <p:spPr>
          <a:xfrm>
            <a:off x="82011" y="5282646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wl</a:t>
            </a:r>
            <a:endParaRPr lang="en-US" dirty="0"/>
          </a:p>
        </p:txBody>
      </p:sp>
      <p:sp>
        <p:nvSpPr>
          <p:cNvPr id="1831" name="ZoneTexte 1830">
            <a:extLst>
              <a:ext uri="{FF2B5EF4-FFF2-40B4-BE49-F238E27FC236}">
                <a16:creationId xmlns:a16="http://schemas.microsoft.com/office/drawing/2014/main" id="{E44E54BF-C91C-8C60-C89E-1537DA02EEEC}"/>
              </a:ext>
            </a:extLst>
          </p:cNvPr>
          <p:cNvSpPr txBox="1"/>
          <p:nvPr/>
        </p:nvSpPr>
        <p:spPr>
          <a:xfrm>
            <a:off x="42892" y="7427129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SNR</a:t>
            </a:r>
          </a:p>
        </p:txBody>
      </p:sp>
      <p:pic>
        <p:nvPicPr>
          <p:cNvPr id="1833" name="Image 1832">
            <a:extLst>
              <a:ext uri="{FF2B5EF4-FFF2-40B4-BE49-F238E27FC236}">
                <a16:creationId xmlns:a16="http://schemas.microsoft.com/office/drawing/2014/main" id="{9C675E5D-8695-BC73-66A1-BB1D0FE4157A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4019617" y="4456022"/>
            <a:ext cx="1422400" cy="596900"/>
          </a:xfrm>
          <a:prstGeom prst="rect">
            <a:avLst/>
          </a:prstGeom>
        </p:spPr>
      </p:pic>
      <p:pic>
        <p:nvPicPr>
          <p:cNvPr id="1835" name="Image 1834">
            <a:extLst>
              <a:ext uri="{FF2B5EF4-FFF2-40B4-BE49-F238E27FC236}">
                <a16:creationId xmlns:a16="http://schemas.microsoft.com/office/drawing/2014/main" id="{622D4A0C-C12A-DB81-C9B6-6416FE36F4EA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3991282" y="3741151"/>
            <a:ext cx="1422400" cy="596900"/>
          </a:xfrm>
          <a:prstGeom prst="rect">
            <a:avLst/>
          </a:prstGeom>
        </p:spPr>
      </p:pic>
      <p:pic>
        <p:nvPicPr>
          <p:cNvPr id="1837" name="Image 1836">
            <a:extLst>
              <a:ext uri="{FF2B5EF4-FFF2-40B4-BE49-F238E27FC236}">
                <a16:creationId xmlns:a16="http://schemas.microsoft.com/office/drawing/2014/main" id="{7CDCF398-F32D-912C-778D-2E19B393598D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4067482" y="5170893"/>
            <a:ext cx="1422400" cy="596900"/>
          </a:xfrm>
          <a:prstGeom prst="rect">
            <a:avLst/>
          </a:prstGeom>
        </p:spPr>
      </p:pic>
      <p:pic>
        <p:nvPicPr>
          <p:cNvPr id="1839" name="Image 1838">
            <a:extLst>
              <a:ext uri="{FF2B5EF4-FFF2-40B4-BE49-F238E27FC236}">
                <a16:creationId xmlns:a16="http://schemas.microsoft.com/office/drawing/2014/main" id="{DAA5F25A-A89B-E658-044B-7C264C77DB20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3969986" y="3196736"/>
            <a:ext cx="1409700" cy="457200"/>
          </a:xfrm>
          <a:prstGeom prst="rect">
            <a:avLst/>
          </a:prstGeom>
        </p:spPr>
      </p:pic>
      <p:pic>
        <p:nvPicPr>
          <p:cNvPr id="1841" name="Image 1840">
            <a:extLst>
              <a:ext uri="{FF2B5EF4-FFF2-40B4-BE49-F238E27FC236}">
                <a16:creationId xmlns:a16="http://schemas.microsoft.com/office/drawing/2014/main" id="{CBF71A6D-ED02-A72B-FBEA-F05DF4A7C788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3991282" y="5885812"/>
            <a:ext cx="1574800" cy="3087600"/>
          </a:xfrm>
          <a:prstGeom prst="rect">
            <a:avLst/>
          </a:prstGeom>
        </p:spPr>
      </p:pic>
      <p:sp>
        <p:nvSpPr>
          <p:cNvPr id="1842" name="ZoneTexte 1841">
            <a:extLst>
              <a:ext uri="{FF2B5EF4-FFF2-40B4-BE49-F238E27FC236}">
                <a16:creationId xmlns:a16="http://schemas.microsoft.com/office/drawing/2014/main" id="{9B1D4DDC-8DC9-D5CC-E354-E35871F2E3E4}"/>
              </a:ext>
            </a:extLst>
          </p:cNvPr>
          <p:cNvSpPr txBox="1"/>
          <p:nvPr/>
        </p:nvSpPr>
        <p:spPr>
          <a:xfrm>
            <a:off x="2383521" y="2314915"/>
            <a:ext cx="7601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Tau=700</a:t>
            </a:r>
          </a:p>
          <a:p>
            <a:r>
              <a:rPr lang="en-US" sz="1100" dirty="0" err="1"/>
              <a:t>Fpre</a:t>
            </a:r>
            <a:r>
              <a:rPr lang="en-US" sz="1100" dirty="0"/>
              <a:t>= ~70</a:t>
            </a:r>
          </a:p>
          <a:p>
            <a:r>
              <a:rPr lang="en-US" sz="1100" dirty="0" err="1"/>
              <a:t>Fpost</a:t>
            </a:r>
            <a:r>
              <a:rPr lang="en-US" sz="1100" dirty="0"/>
              <a:t>= 25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0AEE856-924D-5E45-FC15-569512A74FA8}"/>
              </a:ext>
            </a:extLst>
          </p:cNvPr>
          <p:cNvSpPr txBox="1"/>
          <p:nvPr/>
        </p:nvSpPr>
        <p:spPr>
          <a:xfrm>
            <a:off x="4048222" y="2314915"/>
            <a:ext cx="7601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Tau=800</a:t>
            </a:r>
          </a:p>
          <a:p>
            <a:r>
              <a:rPr lang="en-US" sz="1100" dirty="0" err="1"/>
              <a:t>Fpre</a:t>
            </a:r>
            <a:r>
              <a:rPr lang="en-US" sz="1100" dirty="0"/>
              <a:t>= ~70</a:t>
            </a:r>
          </a:p>
          <a:p>
            <a:r>
              <a:rPr lang="en-US" sz="1100" dirty="0" err="1"/>
              <a:t>Fpost</a:t>
            </a:r>
            <a:r>
              <a:rPr lang="en-US" sz="1100" dirty="0"/>
              <a:t>= 25</a:t>
            </a:r>
          </a:p>
        </p:txBody>
      </p:sp>
    </p:spTree>
    <p:extLst>
      <p:ext uri="{BB962C8B-B14F-4D97-AF65-F5344CB8AC3E}">
        <p14:creationId xmlns:p14="http://schemas.microsoft.com/office/powerpoint/2010/main" val="145671676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32789</TotalTime>
  <Words>117</Words>
  <Application>Microsoft Macintosh PowerPoint</Application>
  <PresentationFormat>Format A4 (210 x 297 mm)</PresentationFormat>
  <Paragraphs>57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Kathleen Jacquerie</dc:creator>
  <cp:lastModifiedBy>Kathleen Jacquerie</cp:lastModifiedBy>
  <cp:revision>480</cp:revision>
  <dcterms:created xsi:type="dcterms:W3CDTF">2022-11-18T05:31:33Z</dcterms:created>
  <dcterms:modified xsi:type="dcterms:W3CDTF">2023-12-19T08:29:52Z</dcterms:modified>
</cp:coreProperties>
</file>

<file path=docProps/thumbnail.jpeg>
</file>